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ags/tag5.xml" ContentType="application/vnd.openxmlformats-officedocument.presentationml.tags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4" r:id="rId4"/>
    <p:sldId id="258" r:id="rId5"/>
    <p:sldId id="259" r:id="rId6"/>
    <p:sldId id="260" r:id="rId7"/>
    <p:sldId id="265" r:id="rId8"/>
    <p:sldId id="261" r:id="rId9"/>
    <p:sldId id="262" r:id="rId10"/>
    <p:sldId id="263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-90" y="-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5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F5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  <p:sp>
        <p:nvSpPr>
          <p:cNvPr id="9" name="矩形 8"/>
          <p:cNvSpPr/>
          <p:nvPr/>
        </p:nvSpPr>
        <p:spPr>
          <a:xfrm>
            <a:off x="0" y="1703019"/>
            <a:ext cx="3870384" cy="6092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07299" y="1705675"/>
            <a:ext cx="3784699" cy="6154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91688" y="801687"/>
            <a:ext cx="2402678" cy="2479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22629" y="801687"/>
            <a:ext cx="2402678" cy="24796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281362"/>
            <a:ext cx="9144000" cy="1676646"/>
          </a:xfr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158704"/>
            <a:ext cx="9144000" cy="58029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61D3F-34E9-4F9D-84A2-72367D9F9A68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54DC01-BD11-43BE-8FE9-19C0CFD26E4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838202" y="255122"/>
            <a:ext cx="10515598" cy="5322609"/>
          </a:xfrm>
        </p:spPr>
        <p:txBody>
          <a:bodyPr>
            <a:normAutofit/>
          </a:bodyPr>
          <a:lstStyle>
            <a:lvl1pPr marL="0" indent="0">
              <a:spcAft>
                <a:spcPts val="220"/>
              </a:spcAft>
              <a:buFontTx/>
              <a:buNone/>
              <a:defRPr sz="2400">
                <a:solidFill>
                  <a:schemeClr val="tx1"/>
                </a:solidFill>
              </a:defRPr>
            </a:lvl1pPr>
            <a:lvl2pPr marL="393700" indent="0">
              <a:spcAft>
                <a:spcPts val="220"/>
              </a:spcAft>
              <a:buFontTx/>
              <a:buNone/>
              <a:defRPr sz="2000">
                <a:solidFill>
                  <a:schemeClr val="tx1"/>
                </a:solidFill>
              </a:defRPr>
            </a:lvl2pPr>
            <a:lvl3pPr marL="661035" indent="0">
              <a:spcAft>
                <a:spcPts val="220"/>
              </a:spcAft>
              <a:buFontTx/>
              <a:buNone/>
              <a:defRPr sz="1800">
                <a:solidFill>
                  <a:schemeClr val="tx1"/>
                </a:solidFill>
              </a:defRPr>
            </a:lvl3pPr>
            <a:lvl4pPr marL="851535" indent="0">
              <a:spcAft>
                <a:spcPts val="220"/>
              </a:spcAft>
              <a:buFontTx/>
              <a:buNone/>
              <a:defRPr sz="1800">
                <a:solidFill>
                  <a:schemeClr val="tx1"/>
                </a:solidFill>
              </a:defRPr>
            </a:lvl4pPr>
            <a:lvl5pPr marL="1054735" indent="0">
              <a:spcAft>
                <a:spcPts val="220"/>
              </a:spcAft>
              <a:buFontTx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9862" y="1881553"/>
            <a:ext cx="9823937" cy="369890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>
            <p:custDataLst>
              <p:tags r:id="rId1"/>
            </p:custDataLst>
          </p:nvPr>
        </p:nvSpPr>
        <p:spPr>
          <a:xfrm>
            <a:off x="1058430" y="1683262"/>
            <a:ext cx="10183507" cy="2058646"/>
          </a:xfrm>
          <a:custGeom>
            <a:avLst/>
            <a:gdLst>
              <a:gd name="connsiteX0" fmla="*/ 1112071 w 4901184"/>
              <a:gd name="connsiteY0" fmla="*/ 0 h 1801368"/>
              <a:gd name="connsiteX1" fmla="*/ 4901184 w 4901184"/>
              <a:gd name="connsiteY1" fmla="*/ 0 h 1801368"/>
              <a:gd name="connsiteX2" fmla="*/ 4901184 w 4901184"/>
              <a:gd name="connsiteY2" fmla="*/ 1008251 h 1801368"/>
              <a:gd name="connsiteX3" fmla="*/ 3799357 w 4901184"/>
              <a:gd name="connsiteY3" fmla="*/ 1801368 h 1801368"/>
              <a:gd name="connsiteX4" fmla="*/ 0 w 4901184"/>
              <a:gd name="connsiteY4" fmla="*/ 1801368 h 1801368"/>
              <a:gd name="connsiteX5" fmla="*/ 0 w 4901184"/>
              <a:gd name="connsiteY5" fmla="*/ 800490 h 1801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01184" h="1801368">
                <a:moveTo>
                  <a:pt x="1112071" y="0"/>
                </a:moveTo>
                <a:lnTo>
                  <a:pt x="4901184" y="0"/>
                </a:lnTo>
                <a:lnTo>
                  <a:pt x="4901184" y="1008251"/>
                </a:lnTo>
                <a:lnTo>
                  <a:pt x="3799357" y="1801368"/>
                </a:lnTo>
                <a:lnTo>
                  <a:pt x="0" y="1801368"/>
                </a:lnTo>
                <a:lnTo>
                  <a:pt x="0" y="800490"/>
                </a:ln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760" kern="0">
              <a:solidFill>
                <a:prstClr val="white"/>
              </a:solidFill>
              <a:latin typeface="Arial" pitchFamily="34" charset="0"/>
              <a:ea typeface="黑体" pitchFamily="49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2"/>
            </p:custDataLst>
          </p:nvPr>
        </p:nvCxnSpPr>
        <p:spPr>
          <a:xfrm flipH="1">
            <a:off x="12700" y="1266093"/>
            <a:ext cx="4370956" cy="173397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cxnSp>
        <p:nvCxnSpPr>
          <p:cNvPr id="9" name="直接连接符 8"/>
          <p:cNvCxnSpPr/>
          <p:nvPr>
            <p:custDataLst>
              <p:tags r:id="rId3"/>
            </p:custDataLst>
          </p:nvPr>
        </p:nvCxnSpPr>
        <p:spPr>
          <a:xfrm flipH="1">
            <a:off x="7821042" y="2446865"/>
            <a:ext cx="4370959" cy="1733978"/>
          </a:xfrm>
          <a:prstGeom prst="line">
            <a:avLst/>
          </a:prstGeom>
          <a:noFill/>
          <a:ln w="127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9862" y="2672861"/>
            <a:ext cx="7367953" cy="1069047"/>
          </a:xfrm>
        </p:spPr>
        <p:txBody>
          <a:bodyPr anchor="ctr" anchorCtr="0"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9416" y="3928118"/>
            <a:ext cx="6893169" cy="577394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65738" y="1969477"/>
            <a:ext cx="4654062" cy="4207486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9738" y="1969477"/>
            <a:ext cx="4654062" cy="420748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64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395812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288961"/>
            <a:ext cx="5157787" cy="3250193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395812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288961"/>
            <a:ext cx="5183188" cy="325019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>
            <p:custDataLst>
              <p:tags r:id="rId1"/>
            </p:custDataLst>
          </p:nvPr>
        </p:nvSpPr>
        <p:spPr>
          <a:xfrm>
            <a:off x="-4059" y="2180492"/>
            <a:ext cx="1831675" cy="2099331"/>
          </a:xfrm>
          <a:custGeom>
            <a:avLst/>
            <a:gdLst>
              <a:gd name="connsiteX0" fmla="*/ 906780 w 1226820"/>
              <a:gd name="connsiteY0" fmla="*/ 0 h 2926080"/>
              <a:gd name="connsiteX1" fmla="*/ 1226820 w 1226820"/>
              <a:gd name="connsiteY1" fmla="*/ 2926080 h 2926080"/>
              <a:gd name="connsiteX2" fmla="*/ 22860 w 1226820"/>
              <a:gd name="connsiteY2" fmla="*/ 2049780 h 2926080"/>
              <a:gd name="connsiteX3" fmla="*/ 0 w 1226820"/>
              <a:gd name="connsiteY3" fmla="*/ 1036320 h 2926080"/>
              <a:gd name="connsiteX4" fmla="*/ 906780 w 1226820"/>
              <a:gd name="connsiteY4" fmla="*/ 0 h 2926080"/>
              <a:gd name="connsiteX0-1" fmla="*/ 929640 w 1226820"/>
              <a:gd name="connsiteY0-2" fmla="*/ 0 h 2948940"/>
              <a:gd name="connsiteX1-3" fmla="*/ 1226820 w 1226820"/>
              <a:gd name="connsiteY1-4" fmla="*/ 2948940 h 2948940"/>
              <a:gd name="connsiteX2-5" fmla="*/ 22860 w 1226820"/>
              <a:gd name="connsiteY2-6" fmla="*/ 2072640 h 2948940"/>
              <a:gd name="connsiteX3-7" fmla="*/ 0 w 1226820"/>
              <a:gd name="connsiteY3-8" fmla="*/ 1059180 h 2948940"/>
              <a:gd name="connsiteX4-9" fmla="*/ 929640 w 1226820"/>
              <a:gd name="connsiteY4-10" fmla="*/ 0 h 2948940"/>
              <a:gd name="connsiteX0-11" fmla="*/ 906780 w 1203960"/>
              <a:gd name="connsiteY0-12" fmla="*/ 0 h 2948940"/>
              <a:gd name="connsiteX1-13" fmla="*/ 1203960 w 1203960"/>
              <a:gd name="connsiteY1-14" fmla="*/ 2948940 h 2948940"/>
              <a:gd name="connsiteX2-15" fmla="*/ 0 w 1203960"/>
              <a:gd name="connsiteY2-16" fmla="*/ 2072640 h 2948940"/>
              <a:gd name="connsiteX3-17" fmla="*/ 30480 w 1203960"/>
              <a:gd name="connsiteY3-18" fmla="*/ 1135380 h 2948940"/>
              <a:gd name="connsiteX4-19" fmla="*/ 906780 w 1203960"/>
              <a:gd name="connsiteY4-20" fmla="*/ 0 h 2948940"/>
              <a:gd name="connsiteX0-21" fmla="*/ 900430 w 1203960"/>
              <a:gd name="connsiteY0-22" fmla="*/ 0 h 2936240"/>
              <a:gd name="connsiteX1-23" fmla="*/ 1203960 w 1203960"/>
              <a:gd name="connsiteY1-24" fmla="*/ 2936240 h 2936240"/>
              <a:gd name="connsiteX2-25" fmla="*/ 0 w 1203960"/>
              <a:gd name="connsiteY2-26" fmla="*/ 2059940 h 2936240"/>
              <a:gd name="connsiteX3-27" fmla="*/ 30480 w 1203960"/>
              <a:gd name="connsiteY3-28" fmla="*/ 1122680 h 2936240"/>
              <a:gd name="connsiteX4-29" fmla="*/ 900430 w 1203960"/>
              <a:gd name="connsiteY4-30" fmla="*/ 0 h 2936240"/>
              <a:gd name="connsiteX0-31" fmla="*/ 900430 w 1203960"/>
              <a:gd name="connsiteY0-32" fmla="*/ 0 h 2948940"/>
              <a:gd name="connsiteX1-33" fmla="*/ 1203960 w 1203960"/>
              <a:gd name="connsiteY1-34" fmla="*/ 2948940 h 2948940"/>
              <a:gd name="connsiteX2-35" fmla="*/ 0 w 1203960"/>
              <a:gd name="connsiteY2-36" fmla="*/ 2072640 h 2948940"/>
              <a:gd name="connsiteX3-37" fmla="*/ 30480 w 1203960"/>
              <a:gd name="connsiteY3-38" fmla="*/ 1135380 h 2948940"/>
              <a:gd name="connsiteX4-39" fmla="*/ 900430 w 1203960"/>
              <a:gd name="connsiteY4-40" fmla="*/ 0 h 2948940"/>
            </a:gdLst>
            <a:ahLst/>
            <a:cxnLst>
              <a:cxn ang="0">
                <a:pos x="connsiteX0-31" y="connsiteY0-32"/>
              </a:cxn>
              <a:cxn ang="0">
                <a:pos x="connsiteX1-33" y="connsiteY1-34"/>
              </a:cxn>
              <a:cxn ang="0">
                <a:pos x="connsiteX2-35" y="connsiteY2-36"/>
              </a:cxn>
              <a:cxn ang="0">
                <a:pos x="connsiteX3-37" y="connsiteY3-38"/>
              </a:cxn>
              <a:cxn ang="0">
                <a:pos x="connsiteX4-39" y="connsiteY4-40"/>
              </a:cxn>
            </a:cxnLst>
            <a:rect l="l" t="t" r="r" b="b"/>
            <a:pathLst>
              <a:path w="1203960" h="2948940">
                <a:moveTo>
                  <a:pt x="900430" y="0"/>
                </a:moveTo>
                <a:lnTo>
                  <a:pt x="1203960" y="2948940"/>
                </a:lnTo>
                <a:lnTo>
                  <a:pt x="0" y="2072640"/>
                </a:lnTo>
                <a:lnTo>
                  <a:pt x="30480" y="1135380"/>
                </a:lnTo>
                <a:lnTo>
                  <a:pt x="90043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035">
              <a:solidFill>
                <a:srgbClr val="FFFFFF"/>
              </a:solidFill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-3" y="2680977"/>
            <a:ext cx="12192003" cy="12079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035">
              <a:solidFill>
                <a:srgbClr val="FFFFFF"/>
              </a:solidFill>
            </a:endParaRPr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10738612" y="3888904"/>
            <a:ext cx="1454111" cy="428794"/>
          </a:xfrm>
          <a:custGeom>
            <a:avLst/>
            <a:gdLst>
              <a:gd name="connsiteX0" fmla="*/ 1706880 w 1706880"/>
              <a:gd name="connsiteY0" fmla="*/ 7620 h 601980"/>
              <a:gd name="connsiteX1" fmla="*/ 121920 w 1706880"/>
              <a:gd name="connsiteY1" fmla="*/ 0 h 601980"/>
              <a:gd name="connsiteX2" fmla="*/ 0 w 1706880"/>
              <a:gd name="connsiteY2" fmla="*/ 601980 h 601980"/>
              <a:gd name="connsiteX3" fmla="*/ 1706880 w 1706880"/>
              <a:gd name="connsiteY3" fmla="*/ 7620 h 601980"/>
              <a:gd name="connsiteX0-1" fmla="*/ 1706880 w 1706880"/>
              <a:gd name="connsiteY0-2" fmla="*/ 0 h 601980"/>
              <a:gd name="connsiteX1-3" fmla="*/ 121920 w 1706880"/>
              <a:gd name="connsiteY1-4" fmla="*/ 0 h 601980"/>
              <a:gd name="connsiteX2-5" fmla="*/ 0 w 1706880"/>
              <a:gd name="connsiteY2-6" fmla="*/ 601980 h 601980"/>
              <a:gd name="connsiteX3-7" fmla="*/ 1706880 w 1706880"/>
              <a:gd name="connsiteY3-8" fmla="*/ 0 h 6019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706880" h="601980">
                <a:moveTo>
                  <a:pt x="1706880" y="0"/>
                </a:moveTo>
                <a:lnTo>
                  <a:pt x="121920" y="0"/>
                </a:lnTo>
                <a:lnTo>
                  <a:pt x="0" y="601980"/>
                </a:lnTo>
                <a:lnTo>
                  <a:pt x="1706880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035">
              <a:solidFill>
                <a:srgbClr val="FFFFFF"/>
              </a:solidFill>
            </a:endParaRPr>
          </a:p>
        </p:txBody>
      </p:sp>
      <p:sp>
        <p:nvSpPr>
          <p:cNvPr id="13" name="任意多边形 12"/>
          <p:cNvSpPr/>
          <p:nvPr>
            <p:custDataLst>
              <p:tags r:id="rId4"/>
            </p:custDataLst>
          </p:nvPr>
        </p:nvSpPr>
        <p:spPr>
          <a:xfrm rot="21290535">
            <a:off x="10725086" y="4001176"/>
            <a:ext cx="1447348" cy="500485"/>
          </a:xfrm>
          <a:custGeom>
            <a:avLst/>
            <a:gdLst>
              <a:gd name="connsiteX0" fmla="*/ 1021080 w 1432560"/>
              <a:gd name="connsiteY0" fmla="*/ 0 h 617220"/>
              <a:gd name="connsiteX1" fmla="*/ 1432560 w 1432560"/>
              <a:gd name="connsiteY1" fmla="*/ 617220 h 617220"/>
              <a:gd name="connsiteX2" fmla="*/ 0 w 1432560"/>
              <a:gd name="connsiteY2" fmla="*/ 358140 h 617220"/>
              <a:gd name="connsiteX3" fmla="*/ 1021080 w 1432560"/>
              <a:gd name="connsiteY3" fmla="*/ 0 h 617220"/>
              <a:gd name="connsiteX0-1" fmla="*/ 1021080 w 1170934"/>
              <a:gd name="connsiteY0-2" fmla="*/ 0 h 702180"/>
              <a:gd name="connsiteX1-3" fmla="*/ 1170934 w 1170934"/>
              <a:gd name="connsiteY1-4" fmla="*/ 702180 h 702180"/>
              <a:gd name="connsiteX2-5" fmla="*/ 0 w 1170934"/>
              <a:gd name="connsiteY2-6" fmla="*/ 358140 h 702180"/>
              <a:gd name="connsiteX3-7" fmla="*/ 1021080 w 1170934"/>
              <a:gd name="connsiteY3-8" fmla="*/ 0 h 70218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170934" h="702180">
                <a:moveTo>
                  <a:pt x="1021080" y="0"/>
                </a:moveTo>
                <a:lnTo>
                  <a:pt x="1170934" y="702180"/>
                </a:lnTo>
                <a:lnTo>
                  <a:pt x="0" y="358140"/>
                </a:lnTo>
                <a:lnTo>
                  <a:pt x="102108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zh-CN" altLang="en-US" sz="1035">
              <a:solidFill>
                <a:srgbClr val="FFFFFF"/>
              </a:solidFill>
            </a:endParaRPr>
          </a:p>
        </p:txBody>
      </p:sp>
      <p:sp>
        <p:nvSpPr>
          <p:cNvPr id="15" name="任意多边形 14"/>
          <p:cNvSpPr/>
          <p:nvPr>
            <p:custDataLst>
              <p:tags r:id="rId5"/>
            </p:custDataLst>
          </p:nvPr>
        </p:nvSpPr>
        <p:spPr>
          <a:xfrm>
            <a:off x="1342226" y="2174203"/>
            <a:ext cx="6811174" cy="2105620"/>
          </a:xfrm>
          <a:custGeom>
            <a:avLst/>
            <a:gdLst>
              <a:gd name="connsiteX0" fmla="*/ 0 w 4450080"/>
              <a:gd name="connsiteY0" fmla="*/ 0 h 2941320"/>
              <a:gd name="connsiteX1" fmla="*/ 304800 w 4450080"/>
              <a:gd name="connsiteY1" fmla="*/ 2941320 h 2941320"/>
              <a:gd name="connsiteX2" fmla="*/ 4236720 w 4450080"/>
              <a:gd name="connsiteY2" fmla="*/ 2735580 h 2941320"/>
              <a:gd name="connsiteX3" fmla="*/ 4450080 w 4450080"/>
              <a:gd name="connsiteY3" fmla="*/ 381000 h 2941320"/>
              <a:gd name="connsiteX4" fmla="*/ 0 w 4450080"/>
              <a:gd name="connsiteY4" fmla="*/ 0 h 294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50080" h="2941320">
                <a:moveTo>
                  <a:pt x="0" y="0"/>
                </a:moveTo>
                <a:lnTo>
                  <a:pt x="304800" y="2941320"/>
                </a:lnTo>
                <a:lnTo>
                  <a:pt x="4236720" y="2735580"/>
                </a:lnTo>
                <a:lnTo>
                  <a:pt x="4450080" y="381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algn="ctr">
              <a:defRPr/>
            </a:pPr>
            <a:endParaRPr lang="en-US" altLang="zh-CN" sz="40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9120" y="2476047"/>
            <a:ext cx="6037385" cy="1617785"/>
          </a:xfrm>
        </p:spPr>
        <p:txBody>
          <a:bodyPr>
            <a:normAutofit/>
          </a:bodyPr>
          <a:lstStyle>
            <a:lvl1pPr algn="ctr"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FF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75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C83C4-A236-483F-94E1-16AFA86FAD07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E8863-1879-49C9-9D7E-0C23B4A06F4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 xmlns="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8570" b="22219"/>
          <a:stretch>
            <a:fillRect/>
          </a:stretch>
        </p:blipFill>
        <p:spPr>
          <a:xfrm>
            <a:off x="-6065" y="3931439"/>
            <a:ext cx="2371894" cy="292656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864000"/>
          </a:xfrm>
          <a:prstGeom prst="rect">
            <a:avLst/>
          </a:prstGeom>
        </p:spPr>
        <p:txBody>
          <a:bodyPr vert="horz" lIns="68400" tIns="32400" rIns="68400" bIns="3240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389185"/>
            <a:ext cx="10515600" cy="41912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C83C4-A236-483F-94E1-16AFA86FAD07}" type="datetimeFigureOut">
              <a:rPr lang="zh-CN" altLang="en-US" smtClean="0"/>
              <a:pPr/>
              <a:t>2016/10/15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E8863-1879-49C9-9D7E-0C23B4A06F4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jpeg"/><Relationship Id="rId7" Type="http://schemas.openxmlformats.org/officeDocument/2006/relationships/image" Target="../media/image4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9" Type="http://schemas.openxmlformats.org/officeDocument/2006/relationships/image" Target="../media/image2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/>
              <a:t>产品发展史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3995" y="5145369"/>
            <a:ext cx="9144000" cy="580292"/>
          </a:xfrm>
        </p:spPr>
        <p:txBody>
          <a:bodyPr/>
          <a:lstStyle/>
          <a:p>
            <a:r>
              <a:rPr lang="zh-CN" altLang="en-US" dirty="0"/>
              <a:t>工设</a:t>
            </a:r>
            <a:r>
              <a:rPr lang="en-US" altLang="zh-CN"/>
              <a:t>141 </a:t>
            </a:r>
            <a:r>
              <a:rPr lang="en-US" altLang="zh-CN" smtClean="0"/>
              <a:t>    ///</a:t>
            </a:r>
            <a:endParaRPr lang="en-US" altLang="zh-CN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5.</a:t>
            </a:r>
            <a:r>
              <a:rPr lang="zh-CN" altLang="en-US"/>
              <a:t>耳机发展史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6510" y="1363345"/>
            <a:ext cx="11372215" cy="5464175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1881年 耳机与音乐无关     1895年 手持式耳机       1910年 第一款现代耳机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                                                                         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1937年 第一款动圈式耳机 1949年 AKG的第一款耳机1958年第一款立体声耳机</a:t>
            </a:r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5" name="图片 4" descr="s_5d830827f9554709a0d4e07d492b885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6060" y="1719580"/>
            <a:ext cx="2800985" cy="2317750"/>
          </a:xfrm>
          <a:prstGeom prst="rect">
            <a:avLst/>
          </a:prstGeom>
        </p:spPr>
      </p:pic>
      <p:pic>
        <p:nvPicPr>
          <p:cNvPr id="6" name="图片 5" descr="s_3ae3b582c1984107a8379da4674a9e2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553460" y="1718945"/>
            <a:ext cx="2838450" cy="2348230"/>
          </a:xfrm>
          <a:prstGeom prst="rect">
            <a:avLst/>
          </a:prstGeom>
        </p:spPr>
      </p:pic>
      <p:pic>
        <p:nvPicPr>
          <p:cNvPr id="7" name="图片 6" descr="s_bf5ee1ab9ee948ae830ce46bd49a716a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8825" y="1783080"/>
            <a:ext cx="2814955" cy="2246630"/>
          </a:xfrm>
          <a:prstGeom prst="rect">
            <a:avLst/>
          </a:prstGeom>
        </p:spPr>
      </p:pic>
      <p:pic>
        <p:nvPicPr>
          <p:cNvPr id="8" name="图片 7" descr="s_953ba69bb2334e5cb0b191e795e1ea8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360" y="4568825"/>
            <a:ext cx="3065145" cy="2225040"/>
          </a:xfrm>
          <a:prstGeom prst="rect">
            <a:avLst/>
          </a:prstGeom>
        </p:spPr>
      </p:pic>
      <p:pic>
        <p:nvPicPr>
          <p:cNvPr id="9" name="图片 8" descr="s_2bd612f869ee4e32bb069cb6d5207bbd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16325" y="4533265"/>
            <a:ext cx="3018155" cy="2274570"/>
          </a:xfrm>
          <a:prstGeom prst="rect">
            <a:avLst/>
          </a:prstGeom>
        </p:spPr>
      </p:pic>
      <p:pic>
        <p:nvPicPr>
          <p:cNvPr id="10" name="图片 9" descr="s_17b8221ec20740ed9f5970e6401d15d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34860" y="4566285"/>
            <a:ext cx="2914650" cy="218249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0795" y="1346835"/>
            <a:ext cx="11365230" cy="551688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1959年 第一款静电式耳机   1968年 Koss </a:t>
            </a:r>
            <a:r>
              <a:rPr lang="zh-CN" altLang="en-US">
                <a:sym typeface="+mn-ea"/>
              </a:rPr>
              <a:t>第一款静电式耳机</a:t>
            </a:r>
            <a:r>
              <a:rPr lang="zh-CN" altLang="en-US"/>
              <a:t>     1979年 Sony 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                                                                                              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1980年 耳塞式耳机              1997年 Sony后挂式耳机             2000年 抗噪音耳机</a:t>
            </a:r>
          </a:p>
        </p:txBody>
      </p:sp>
      <p:pic>
        <p:nvPicPr>
          <p:cNvPr id="4" name="图片 3" descr="s_72bc4c6b86ff4673845edaeda150c8ec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" y="1766570"/>
            <a:ext cx="2612390" cy="2241550"/>
          </a:xfrm>
          <a:prstGeom prst="rect">
            <a:avLst/>
          </a:prstGeom>
        </p:spPr>
      </p:pic>
      <p:pic>
        <p:nvPicPr>
          <p:cNvPr id="5" name="图片 4" descr="s_e86e0b9158b74b8da5c3db7efa71e4b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10990" y="1774190"/>
            <a:ext cx="2877820" cy="2308225"/>
          </a:xfrm>
          <a:prstGeom prst="rect">
            <a:avLst/>
          </a:prstGeom>
        </p:spPr>
      </p:pic>
      <p:pic>
        <p:nvPicPr>
          <p:cNvPr id="6" name="图片 5" descr="s_a11c9fbb18ef41dd8dbe0ee71a6f420a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1925" y="1818005"/>
            <a:ext cx="3817620" cy="2306955"/>
          </a:xfrm>
          <a:prstGeom prst="rect">
            <a:avLst/>
          </a:prstGeom>
        </p:spPr>
      </p:pic>
      <p:pic>
        <p:nvPicPr>
          <p:cNvPr id="7" name="图片 6" descr="s_ef96dd0c0bf541cabdc17eb5274e8b9b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560" y="4660265"/>
            <a:ext cx="3333750" cy="2071370"/>
          </a:xfrm>
          <a:prstGeom prst="rect">
            <a:avLst/>
          </a:prstGeom>
        </p:spPr>
      </p:pic>
      <p:pic>
        <p:nvPicPr>
          <p:cNvPr id="8" name="图片 7" descr="s_f79dd23b89224458a2b6d0f16433e44d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869690" y="4720590"/>
            <a:ext cx="3500120" cy="1946910"/>
          </a:xfrm>
          <a:prstGeom prst="rect">
            <a:avLst/>
          </a:prstGeom>
        </p:spPr>
      </p:pic>
      <p:pic>
        <p:nvPicPr>
          <p:cNvPr id="9" name="图片 8" descr="s_eba7f6e4500a494dbe76f18e8083c10c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07325" y="4739640"/>
            <a:ext cx="2496820" cy="1838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4940" y="420370"/>
            <a:ext cx="11325860" cy="537591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      </a:t>
            </a:r>
            <a:r>
              <a:rPr lang="zh-CN" altLang="en-US"/>
              <a:t>2001年 iPod成就的耳机新里程碑            2008年 Beats by Dre   </a:t>
            </a:r>
          </a:p>
          <a:p>
            <a:pPr marL="0" indent="0">
              <a:buNone/>
            </a:pPr>
            <a:r>
              <a:rPr lang="zh-CN" altLang="en-US"/>
              <a:t>         </a:t>
            </a:r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      </a:t>
            </a:r>
          </a:p>
          <a:p>
            <a:pPr marL="0" indent="0">
              <a:buNone/>
            </a:pPr>
            <a:r>
              <a:rPr lang="zh-CN" altLang="en-US"/>
              <a:t>      </a:t>
            </a:r>
          </a:p>
          <a:p>
            <a:pPr marL="0" indent="0">
              <a:buNone/>
            </a:pPr>
            <a:r>
              <a:rPr lang="zh-CN" altLang="en-US"/>
              <a:t>      2012年：耳机不只是关乎音乐</a:t>
            </a:r>
          </a:p>
        </p:txBody>
      </p:sp>
      <p:pic>
        <p:nvPicPr>
          <p:cNvPr id="4" name="图片 3" descr="s_d1f769b7149c4b409549f0a349cc7a4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89330" y="969010"/>
            <a:ext cx="3220720" cy="2333625"/>
          </a:xfrm>
          <a:prstGeom prst="rect">
            <a:avLst/>
          </a:prstGeom>
        </p:spPr>
      </p:pic>
      <p:pic>
        <p:nvPicPr>
          <p:cNvPr id="5" name="图片 4" descr="s_0fe194fb95444642afc804bd35182f4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6625" y="4234815"/>
            <a:ext cx="3273425" cy="2261870"/>
          </a:xfrm>
          <a:prstGeom prst="rect">
            <a:avLst/>
          </a:prstGeom>
        </p:spPr>
      </p:pic>
      <p:pic>
        <p:nvPicPr>
          <p:cNvPr id="6" name="图片 5" descr="s_11bebe203a0e4788a1914701415c7ab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27395" y="963295"/>
            <a:ext cx="3373755" cy="22593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/>
              <a:t>     </a:t>
            </a:r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                                              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40860" y="2503170"/>
            <a:ext cx="2849880" cy="91440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5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完！！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</a:t>
            </a:r>
            <a:r>
              <a:rPr lang="zh-CN" altLang="en-US"/>
              <a:t>世界汽车发展史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9050" y="1160780"/>
            <a:ext cx="12191365" cy="5671820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            1890—1920                            1920—1950                              1930—1950</a:t>
            </a:r>
          </a:p>
          <a:p>
            <a:pPr marL="0" indent="0">
              <a:buNone/>
            </a:pPr>
            <a:r>
              <a:rPr lang="zh-CN" altLang="en-US"/>
              <a:t>马车过渡汽车，金属车身出现            哈利厄尔时代                              流线型车身</a:t>
            </a:r>
          </a:p>
          <a:p>
            <a:pPr marL="0" indent="0">
              <a:buNone/>
            </a:pPr>
            <a:r>
              <a:rPr lang="zh-CN" altLang="en-US"/>
              <a:t>                                                                                                                </a:t>
            </a:r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                                                                                                </a:t>
            </a:r>
          </a:p>
        </p:txBody>
      </p:sp>
      <p:pic>
        <p:nvPicPr>
          <p:cNvPr id="4" name="图片 3" descr="18b802f0eb835f7e-f90693c95e6a93be-67821c338f86ae93d9b5db41affdbf9c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8445" y="2232025"/>
            <a:ext cx="3368040" cy="268224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3670300" y="3171825"/>
            <a:ext cx="684530" cy="473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55e736d12f2eb9386de2c554d6628535e4dd6f8d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34840" y="2211705"/>
            <a:ext cx="3533775" cy="2816225"/>
          </a:xfrm>
          <a:prstGeom prst="rect">
            <a:avLst/>
          </a:prstGeom>
        </p:spPr>
      </p:pic>
      <p:pic>
        <p:nvPicPr>
          <p:cNvPr id="9" name="图片 8" descr="17847065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648700" y="2209165"/>
            <a:ext cx="3566160" cy="2652395"/>
          </a:xfrm>
          <a:prstGeom prst="rect">
            <a:avLst/>
          </a:prstGeom>
        </p:spPr>
      </p:pic>
      <p:sp>
        <p:nvSpPr>
          <p:cNvPr id="11" name="右箭头 10"/>
          <p:cNvSpPr/>
          <p:nvPr/>
        </p:nvSpPr>
        <p:spPr>
          <a:xfrm>
            <a:off x="7982585" y="3228340"/>
            <a:ext cx="665480" cy="459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8255" y="1291590"/>
            <a:ext cx="12192635" cy="5593715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        1940—1960                          1970—1990                                   1990—</a:t>
            </a:r>
            <a:r>
              <a:rPr lang="zh-CN" altLang="en-US"/>
              <a:t>至今</a:t>
            </a:r>
          </a:p>
          <a:p>
            <a:pPr marL="0" indent="0">
              <a:buNone/>
            </a:pPr>
            <a:r>
              <a:rPr lang="en-US" altLang="zh-CN"/>
              <a:t>            </a:t>
            </a:r>
            <a:r>
              <a:rPr lang="zh-CN" altLang="en-US"/>
              <a:t>国民车</a:t>
            </a:r>
            <a:r>
              <a:rPr lang="en-US" altLang="zh-CN"/>
              <a:t>                           </a:t>
            </a:r>
            <a:r>
              <a:rPr lang="zh-CN" altLang="en-US"/>
              <a:t>平面直角面多元化                              分裂的时代</a:t>
            </a:r>
          </a:p>
          <a:p>
            <a:pPr marL="0" indent="0">
              <a:buNone/>
            </a:pPr>
            <a:r>
              <a:rPr lang="zh-CN" altLang="en-US"/>
              <a:t>                                                                                               以传统为基础创新，颜色丰富</a:t>
            </a:r>
          </a:p>
          <a:p>
            <a:pPr marL="0" indent="0">
              <a:buNone/>
            </a:pPr>
            <a:r>
              <a:rPr lang="zh-CN" altLang="en-US"/>
              <a:t> </a:t>
            </a:r>
          </a:p>
          <a:p>
            <a:pPr marL="0" indent="0">
              <a:buNone/>
            </a:pPr>
            <a:r>
              <a:rPr lang="zh-CN" altLang="en-US"/>
              <a:t>                                                 </a:t>
            </a:r>
            <a:r>
              <a:rPr lang="en-US" altLang="zh-CN"/>
              <a:t>                                                        </a:t>
            </a:r>
          </a:p>
        </p:txBody>
      </p:sp>
      <p:pic>
        <p:nvPicPr>
          <p:cNvPr id="4" name="图片 3" descr="001fcyVJty6LB8wR44t3d&amp;690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105" y="2771775"/>
            <a:ext cx="3547110" cy="2842895"/>
          </a:xfrm>
          <a:prstGeom prst="rect">
            <a:avLst/>
          </a:prstGeom>
        </p:spPr>
      </p:pic>
      <p:pic>
        <p:nvPicPr>
          <p:cNvPr id="5" name="图片 4" descr="ae51f3deb48f8c54f646df3438292df5e0fe7f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40810" y="2800350"/>
            <a:ext cx="3656965" cy="2868295"/>
          </a:xfrm>
          <a:prstGeom prst="rect">
            <a:avLst/>
          </a:prstGeom>
        </p:spPr>
      </p:pic>
      <p:pic>
        <p:nvPicPr>
          <p:cNvPr id="6" name="图片 5" descr="dazhong03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02295" y="2728595"/>
            <a:ext cx="3813810" cy="286004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3467100" y="4010025"/>
            <a:ext cx="684530" cy="473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607300" y="4060825"/>
            <a:ext cx="684530" cy="473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</a:t>
            </a:r>
            <a:r>
              <a:rPr lang="zh-CN" altLang="en-US"/>
              <a:t>摩托车发展史</a:t>
            </a:r>
          </a:p>
        </p:txBody>
      </p:sp>
      <p:pic>
        <p:nvPicPr>
          <p:cNvPr id="4" name="内容占位符 3" descr="25507_1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7790" y="1247140"/>
            <a:ext cx="2964180" cy="2290445"/>
          </a:xfrm>
          <a:prstGeom prst="rect">
            <a:avLst/>
          </a:prstGeom>
        </p:spPr>
      </p:pic>
      <p:pic>
        <p:nvPicPr>
          <p:cNvPr id="5" name="图片 4" descr="25507_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8865" y="1224280"/>
            <a:ext cx="3063240" cy="2366645"/>
          </a:xfrm>
          <a:prstGeom prst="rect">
            <a:avLst/>
          </a:prstGeom>
        </p:spPr>
      </p:pic>
      <p:pic>
        <p:nvPicPr>
          <p:cNvPr id="6" name="图片 5" descr="25507_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96785" y="1237615"/>
            <a:ext cx="3119120" cy="2410460"/>
          </a:xfrm>
          <a:prstGeom prst="rect">
            <a:avLst/>
          </a:prstGeom>
        </p:spPr>
      </p:pic>
      <p:pic>
        <p:nvPicPr>
          <p:cNvPr id="7" name="图片 6" descr="25507_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535" y="3941445"/>
            <a:ext cx="3068955" cy="2371090"/>
          </a:xfrm>
          <a:prstGeom prst="rect">
            <a:avLst/>
          </a:prstGeom>
        </p:spPr>
      </p:pic>
      <p:pic>
        <p:nvPicPr>
          <p:cNvPr id="8" name="图片 7" descr="25507_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45535" y="3904615"/>
            <a:ext cx="3046095" cy="2432050"/>
          </a:xfrm>
          <a:prstGeom prst="rect">
            <a:avLst/>
          </a:prstGeom>
        </p:spPr>
      </p:pic>
      <p:pic>
        <p:nvPicPr>
          <p:cNvPr id="9" name="图片 8" descr="25507_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342505" y="3851275"/>
            <a:ext cx="3114675" cy="2406015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3061335" y="2122805"/>
            <a:ext cx="546735" cy="456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6718935" y="2199005"/>
            <a:ext cx="546735" cy="456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162935" y="4853305"/>
            <a:ext cx="546735" cy="456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6744335" y="4904105"/>
            <a:ext cx="546735" cy="456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25507_7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160655" y="531495"/>
            <a:ext cx="3348990" cy="2586990"/>
          </a:xfrm>
          <a:prstGeom prst="rect">
            <a:avLst/>
          </a:prstGeom>
        </p:spPr>
      </p:pic>
      <p:pic>
        <p:nvPicPr>
          <p:cNvPr id="5" name="图片 4" descr="25507_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60800" y="570230"/>
            <a:ext cx="3376295" cy="2607945"/>
          </a:xfrm>
          <a:prstGeom prst="rect">
            <a:avLst/>
          </a:prstGeom>
        </p:spPr>
      </p:pic>
      <p:pic>
        <p:nvPicPr>
          <p:cNvPr id="8" name="图片 7" descr="25507_1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1765" y="3837940"/>
            <a:ext cx="3520440" cy="2719070"/>
          </a:xfrm>
          <a:prstGeom prst="rect">
            <a:avLst/>
          </a:prstGeom>
        </p:spPr>
      </p:pic>
      <p:pic>
        <p:nvPicPr>
          <p:cNvPr id="9" name="图片 8" descr="25507_1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11600" y="3742055"/>
            <a:ext cx="3419475" cy="2755900"/>
          </a:xfrm>
          <a:prstGeom prst="rect">
            <a:avLst/>
          </a:prstGeom>
        </p:spPr>
      </p:pic>
      <p:pic>
        <p:nvPicPr>
          <p:cNvPr id="10" name="图片 9" descr="25507_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13650" y="613410"/>
            <a:ext cx="3362325" cy="2598420"/>
          </a:xfrm>
          <a:prstGeom prst="rect">
            <a:avLst/>
          </a:prstGeom>
        </p:spPr>
      </p:pic>
      <p:pic>
        <p:nvPicPr>
          <p:cNvPr id="11" name="图片 10" descr="25507_1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647305" y="3765550"/>
            <a:ext cx="3556635" cy="274701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3481070" y="1720850"/>
            <a:ext cx="45910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7214870" y="1670050"/>
            <a:ext cx="45910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557270" y="4857750"/>
            <a:ext cx="45910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7265670" y="4819650"/>
            <a:ext cx="459105" cy="37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3.</a:t>
            </a:r>
            <a:r>
              <a:rPr lang="zh-CN" altLang="en-US"/>
              <a:t>鼠标发展史</a:t>
            </a:r>
          </a:p>
        </p:txBody>
      </p:sp>
      <p:pic>
        <p:nvPicPr>
          <p:cNvPr id="5" name="图片 4" descr="1C327249D7068551483952A365CAE23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16960" y="1285875"/>
            <a:ext cx="3230245" cy="2267585"/>
          </a:xfrm>
          <a:prstGeom prst="rect">
            <a:avLst/>
          </a:prstGeom>
        </p:spPr>
      </p:pic>
      <p:pic>
        <p:nvPicPr>
          <p:cNvPr id="6" name="图片 5" descr="676E38A95747E2D2881A2DD63E46E7B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78040" y="1292225"/>
            <a:ext cx="2958465" cy="2278380"/>
          </a:xfrm>
          <a:prstGeom prst="rect">
            <a:avLst/>
          </a:prstGeom>
        </p:spPr>
      </p:pic>
      <p:pic>
        <p:nvPicPr>
          <p:cNvPr id="7" name="图片 6" descr="6D50B815E365A228718576DED4F9B8FF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240" y="4071620"/>
            <a:ext cx="3249295" cy="2527935"/>
          </a:xfrm>
          <a:prstGeom prst="rect">
            <a:avLst/>
          </a:prstGeom>
        </p:spPr>
      </p:pic>
      <p:pic>
        <p:nvPicPr>
          <p:cNvPr id="9" name="内容占位符 8" descr="CB456C1E1B8C489DF1D230491B07FE2F"/>
          <p:cNvPicPr>
            <a:picLocks noGrp="1" noChangeAspect="1"/>
          </p:cNvPicPr>
          <p:nvPr>
            <p:ph idx="1"/>
          </p:nvPr>
        </p:nvPicPr>
        <p:blipFill>
          <a:blip r:embed="rId7" cstate="print"/>
          <a:stretch>
            <a:fillRect/>
          </a:stretch>
        </p:blipFill>
        <p:spPr>
          <a:xfrm>
            <a:off x="87630" y="1253490"/>
            <a:ext cx="3201670" cy="2352675"/>
          </a:xfrm>
          <a:prstGeom prst="rect">
            <a:avLst/>
          </a:prstGeom>
        </p:spPr>
      </p:pic>
      <p:pic>
        <p:nvPicPr>
          <p:cNvPr id="10" name="图片 9" descr="A612F7F6CB4996FA5A3A49A7C14A8AEC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653155" y="4126865"/>
            <a:ext cx="3193415" cy="2369820"/>
          </a:xfrm>
          <a:prstGeom prst="rect">
            <a:avLst/>
          </a:prstGeom>
        </p:spPr>
      </p:pic>
      <p:pic>
        <p:nvPicPr>
          <p:cNvPr id="11" name="图片 10" descr="FFB965C6E5C987F4F7EB053C8CF40B6C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10425" y="4127500"/>
            <a:ext cx="3461385" cy="2366645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3213735" y="2286000"/>
            <a:ext cx="46990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769735" y="5080000"/>
            <a:ext cx="46990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3150235" y="5029200"/>
            <a:ext cx="46990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6757035" y="2324100"/>
            <a:ext cx="46990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4F16256E8D93686718A77DD75DCA7096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4150" y="654685"/>
            <a:ext cx="3118485" cy="2121535"/>
          </a:xfrm>
          <a:prstGeom prst="rect">
            <a:avLst/>
          </a:prstGeom>
        </p:spPr>
      </p:pic>
      <p:pic>
        <p:nvPicPr>
          <p:cNvPr id="5" name="图片 4" descr="71DFF921290C82F97F51A2FDFF12AD3A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52215" y="738505"/>
            <a:ext cx="3122930" cy="2169795"/>
          </a:xfrm>
          <a:prstGeom prst="rect">
            <a:avLst/>
          </a:prstGeom>
        </p:spPr>
      </p:pic>
      <p:pic>
        <p:nvPicPr>
          <p:cNvPr id="6" name="图片 5" descr="4725E1BB47A220E2EE6F8CD9A79EFC5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327900" y="669290"/>
            <a:ext cx="3153410" cy="2193925"/>
          </a:xfrm>
          <a:prstGeom prst="rect">
            <a:avLst/>
          </a:prstGeom>
        </p:spPr>
      </p:pic>
      <p:pic>
        <p:nvPicPr>
          <p:cNvPr id="7" name="图片 6" descr="AAA6ADEA6BADAC19C46BD3024DF83B3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5580" y="3594100"/>
            <a:ext cx="3040380" cy="2273300"/>
          </a:xfrm>
          <a:prstGeom prst="rect">
            <a:avLst/>
          </a:prstGeom>
        </p:spPr>
      </p:pic>
      <p:pic>
        <p:nvPicPr>
          <p:cNvPr id="8" name="图片 7" descr="44FC8DFC91C36FFEB77243BA4A7AFF8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90315" y="3662680"/>
            <a:ext cx="2849245" cy="2124710"/>
          </a:xfrm>
          <a:prstGeom prst="rect">
            <a:avLst/>
          </a:prstGeom>
        </p:spPr>
      </p:pic>
      <p:pic>
        <p:nvPicPr>
          <p:cNvPr id="9" name="图片 8" descr="C8BF39FF7453DB4EC9923F76E9BBB1A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318375" y="3725545"/>
            <a:ext cx="3074670" cy="205232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3328035" y="1587500"/>
            <a:ext cx="46990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3289935" y="4432300"/>
            <a:ext cx="46990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6858635" y="1562100"/>
            <a:ext cx="46990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6731635" y="4394200"/>
            <a:ext cx="46990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-37465" y="1600200"/>
            <a:ext cx="46990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12F18E999AB5FC0862677826B53DA18F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1005840" y="1375410"/>
            <a:ext cx="3317875" cy="2531745"/>
          </a:xfrm>
          <a:prstGeom prst="rect">
            <a:avLst/>
          </a:prstGeom>
        </p:spPr>
      </p:pic>
      <p:pic>
        <p:nvPicPr>
          <p:cNvPr id="5" name="图片 4" descr="D785BB792D7D10152D5039EFAFCBB18E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71160" y="1379855"/>
            <a:ext cx="3668395" cy="2524760"/>
          </a:xfrm>
          <a:prstGeom prst="rect">
            <a:avLst/>
          </a:prstGeom>
        </p:spPr>
      </p:pic>
      <p:sp>
        <p:nvSpPr>
          <p:cNvPr id="13" name="右箭头 12"/>
          <p:cNvSpPr/>
          <p:nvPr/>
        </p:nvSpPr>
        <p:spPr>
          <a:xfrm>
            <a:off x="4686935" y="2451100"/>
            <a:ext cx="46990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356235" y="2400300"/>
            <a:ext cx="469900" cy="330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4.</a:t>
            </a:r>
            <a:r>
              <a:rPr lang="zh-CN" altLang="en-US"/>
              <a:t>杯子发展史</a:t>
            </a:r>
            <a:endParaRPr lang="en-US" altLang="zh-CN"/>
          </a:p>
        </p:txBody>
      </p:sp>
      <p:pic>
        <p:nvPicPr>
          <p:cNvPr id="4" name="内容占位符 3" descr="1ed0677de515d2cc4b43ea580e2fdc9c_ori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53365" y="1369695"/>
            <a:ext cx="2930525" cy="2282190"/>
          </a:xfrm>
          <a:prstGeom prst="rect">
            <a:avLst/>
          </a:prstGeom>
        </p:spPr>
      </p:pic>
      <p:pic>
        <p:nvPicPr>
          <p:cNvPr id="5" name="图片 4" descr="200707021411376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65600" y="1401445"/>
            <a:ext cx="3036570" cy="2277745"/>
          </a:xfrm>
          <a:prstGeom prst="rect">
            <a:avLst/>
          </a:prstGeom>
        </p:spPr>
      </p:pic>
      <p:pic>
        <p:nvPicPr>
          <p:cNvPr id="6" name="图片 5" descr="u=4119753949,3043094475&amp;fm=15&amp;gp=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09255" y="1379855"/>
            <a:ext cx="2298065" cy="2298065"/>
          </a:xfrm>
          <a:prstGeom prst="rect">
            <a:avLst/>
          </a:prstGeom>
        </p:spPr>
      </p:pic>
      <p:pic>
        <p:nvPicPr>
          <p:cNvPr id="7" name="图片 6" descr="u=3245415643,1650561533&amp;fm=21&amp;gp=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55520" y="4514850"/>
            <a:ext cx="2143125" cy="2095500"/>
          </a:xfrm>
          <a:prstGeom prst="rect">
            <a:avLst/>
          </a:prstGeom>
        </p:spPr>
      </p:pic>
      <p:pic>
        <p:nvPicPr>
          <p:cNvPr id="8" name="图片 7" descr="wKhQtFNwiIuEBgafAAAAAGQepAc676"/>
          <p:cNvPicPr>
            <a:picLocks noChangeAspect="1"/>
          </p:cNvPicPr>
          <p:nvPr/>
        </p:nvPicPr>
        <p:blipFill>
          <a:blip r:embed="rId7" cstate="print"/>
          <a:srcRect l="-11964" t="-24945" r="23661"/>
          <a:stretch>
            <a:fillRect/>
          </a:stretch>
        </p:blipFill>
        <p:spPr>
          <a:xfrm>
            <a:off x="5095875" y="4067810"/>
            <a:ext cx="2512060" cy="2525395"/>
          </a:xfrm>
          <a:prstGeom prst="rect">
            <a:avLst/>
          </a:prstGeom>
        </p:spPr>
      </p:pic>
      <p:sp>
        <p:nvSpPr>
          <p:cNvPr id="9" name="右箭头 8"/>
          <p:cNvSpPr/>
          <p:nvPr/>
        </p:nvSpPr>
        <p:spPr>
          <a:xfrm>
            <a:off x="3404235" y="2273300"/>
            <a:ext cx="622300" cy="46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7353935" y="2197100"/>
            <a:ext cx="622300" cy="46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8940000">
            <a:off x="8002270" y="4086225"/>
            <a:ext cx="704850" cy="469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6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9160247"/>
  <p:tag name="MH" val="20150924143952"/>
  <p:tag name="MH_LIBRARY" val="GRAPHIC"/>
  <p:tag name="MH_ORDER" val="Freeform 6"/>
  <p:tag name="KSO_WM_UNIT_TYPE" val="a"/>
  <p:tag name="KSO_WM_UNIT_INDEX" val="1"/>
  <p:tag name="KSO_WM_UNIT_ID" val="custom9160247_29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THANKS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6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6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67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6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6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6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67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56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56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0838"/>
  <p:tag name="MH_LIBRARY" val="GRAPHIC"/>
  <p:tag name="MH_ORDER" val="Freeform 2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0838"/>
  <p:tag name="MH_LIBRARY" val="GRAPHIC"/>
  <p:tag name="MH_ORDER" val="Straight Connector 2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0838"/>
  <p:tag name="MH_LIBRARY" val="GRAPHIC"/>
  <p:tag name="MH_ORDER" val="Straight Connector 2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3952"/>
  <p:tag name="MH_LIBRARY" val="GRAPHIC"/>
  <p:tag name="MH_ORDER" val="Freeform 7"/>
  <p:tag name="KSO_WM_TAG_VERSION" val="1.0"/>
  <p:tag name="KSO_WM_BEAUTIFY_FLAG" val="#wm#"/>
  <p:tag name="KSO_WM_UNIT_TYPE" val="i"/>
  <p:tag name="KSO_WM_UNIT_ID" val="279*i*0"/>
  <p:tag name="KSO_WM_TEMPLATE_CATEGORY" val="custom"/>
  <p:tag name="KSO_WM_TEMPLATE_INDEX" val="916024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3952"/>
  <p:tag name="MH_LIBRARY" val="GRAPHIC"/>
  <p:tag name="MH_ORDER" val="Rectangle 2"/>
  <p:tag name="KSO_WM_TAG_VERSION" val="1.0"/>
  <p:tag name="KSO_WM_BEAUTIFY_FLAG" val="#wm#"/>
  <p:tag name="KSO_WM_UNIT_TYPE" val="i"/>
  <p:tag name="KSO_WM_UNIT_ID" val="279*i*1"/>
  <p:tag name="KSO_WM_TEMPLATE_CATEGORY" val="custom"/>
  <p:tag name="KSO_WM_TEMPLATE_INDEX" val="916024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3952"/>
  <p:tag name="MH_LIBRARY" val="GRAPHIC"/>
  <p:tag name="MH_ORDER" val="Freeform 3"/>
  <p:tag name="KSO_WM_TAG_VERSION" val="1.0"/>
  <p:tag name="KSO_WM_BEAUTIFY_FLAG" val="#wm#"/>
  <p:tag name="KSO_WM_UNIT_TYPE" val="i"/>
  <p:tag name="KSO_WM_UNIT_ID" val="279*i*2"/>
  <p:tag name="KSO_WM_TEMPLATE_CATEGORY" val="custom"/>
  <p:tag name="KSO_WM_TEMPLATE_INDEX" val="916024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24143952"/>
  <p:tag name="MH_LIBRARY" val="GRAPHIC"/>
  <p:tag name="MH_ORDER" val="Freeform 4"/>
  <p:tag name="KSO_WM_TAG_VERSION" val="1.0"/>
  <p:tag name="KSO_WM_BEAUTIFY_FLAG" val="#wm#"/>
  <p:tag name="KSO_WM_UNIT_TYPE" val="i"/>
  <p:tag name="KSO_WM_UNIT_ID" val="279*i*4"/>
  <p:tag name="KSO_WM_TEMPLATE_CATEGORY" val="custom"/>
  <p:tag name="KSO_WM_TEMPLATE_INDEX" val="9160247"/>
</p:tagLst>
</file>

<file path=ppt/theme/theme1.xml><?xml version="1.0" encoding="utf-8"?>
<a:theme xmlns:a="http://schemas.openxmlformats.org/drawingml/2006/main" name="A000120140530A99PPBG">
  <a:themeElements>
    <a:clrScheme name="160567">
      <a:dk1>
        <a:srgbClr val="474747"/>
      </a:dk1>
      <a:lt1>
        <a:srgbClr val="FFFFFF"/>
      </a:lt1>
      <a:dk2>
        <a:srgbClr val="5F5F5F"/>
      </a:dk2>
      <a:lt2>
        <a:srgbClr val="FFFFFF"/>
      </a:lt2>
      <a:accent1>
        <a:srgbClr val="8E8B00"/>
      </a:accent1>
      <a:accent2>
        <a:srgbClr val="474747"/>
      </a:accent2>
      <a:accent3>
        <a:srgbClr val="00B0F0"/>
      </a:accent3>
      <a:accent4>
        <a:srgbClr val="6F9F4B"/>
      </a:accent4>
      <a:accent5>
        <a:srgbClr val="FC917E"/>
      </a:accent5>
      <a:accent6>
        <a:srgbClr val="FF4D55"/>
      </a:accent6>
      <a:hlink>
        <a:srgbClr val="00B0F0"/>
      </a:hlink>
      <a:folHlink>
        <a:srgbClr val="AFB2B4"/>
      </a:folHlink>
    </a:clrScheme>
    <a:fontScheme name="自定义 2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259</Words>
  <Application>Microsoft Office PowerPoint</Application>
  <PresentationFormat>自定义</PresentationFormat>
  <Paragraphs>48</Paragraphs>
  <Slides>13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A000120140530A99PPBG</vt:lpstr>
      <vt:lpstr>产品发展史</vt:lpstr>
      <vt:lpstr>1.世界汽车发展史</vt:lpstr>
      <vt:lpstr>幻灯片 3</vt:lpstr>
      <vt:lpstr>2.摩托车发展史</vt:lpstr>
      <vt:lpstr>幻灯片 5</vt:lpstr>
      <vt:lpstr>3.鼠标发展史</vt:lpstr>
      <vt:lpstr>幻灯片 7</vt:lpstr>
      <vt:lpstr>幻灯片 8</vt:lpstr>
      <vt:lpstr>4.杯子发展史</vt:lpstr>
      <vt:lpstr>5.耳机发展史</vt:lpstr>
      <vt:lpstr>幻灯片 11</vt:lpstr>
      <vt:lpstr>幻灯片 12</vt:lpstr>
      <vt:lpstr>幻灯片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HB</dc:creator>
  <cp:lastModifiedBy>XTJY</cp:lastModifiedBy>
  <cp:revision>3</cp:revision>
  <dcterms:created xsi:type="dcterms:W3CDTF">2016-09-10T09:46:27Z</dcterms:created>
  <dcterms:modified xsi:type="dcterms:W3CDTF">2016-10-15T15:35:27Z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2052-10.1.0.5604</vt:lpwstr>
  </property>
</Properties>
</file>